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5D7A-00C4-414E-B742-37279095ADFA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DC6-EBA6-4BD2-A21B-44047B8D4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89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5D7A-00C4-414E-B742-37279095ADFA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DC6-EBA6-4BD2-A21B-44047B8D4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43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5D7A-00C4-414E-B742-37279095ADFA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DC6-EBA6-4BD2-A21B-44047B8D4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78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5D7A-00C4-414E-B742-37279095ADFA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DC6-EBA6-4BD2-A21B-44047B8D4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10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5D7A-00C4-414E-B742-37279095ADFA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DC6-EBA6-4BD2-A21B-44047B8D4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78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5D7A-00C4-414E-B742-37279095ADFA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DC6-EBA6-4BD2-A21B-44047B8D4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16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5D7A-00C4-414E-B742-37279095ADFA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DC6-EBA6-4BD2-A21B-44047B8D4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27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5D7A-00C4-414E-B742-37279095ADFA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DC6-EBA6-4BD2-A21B-44047B8D4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50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5D7A-00C4-414E-B742-37279095ADFA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DC6-EBA6-4BD2-A21B-44047B8D4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2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5D7A-00C4-414E-B742-37279095ADFA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DC6-EBA6-4BD2-A21B-44047B8D4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85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5D7A-00C4-414E-B742-37279095ADFA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DC6-EBA6-4BD2-A21B-44047B8D4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06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F5D7A-00C4-414E-B742-37279095ADFA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90DC6-EBA6-4BD2-A21B-44047B8D4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Интеграция  театрализованной деятельности в ДОУ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8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Социально – личностное направление: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- Социализация</a:t>
            </a:r>
            <a:r>
              <a:rPr lang="ru-RU" dirty="0" smtClean="0"/>
              <a:t>: выступление перед зрителями, использование в совместной деятельности музыкальных, дидактических, хороводных и подвижных игр.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Безопасность</a:t>
            </a:r>
            <a:r>
              <a:rPr lang="ru-RU" dirty="0" smtClean="0"/>
              <a:t>: знакомство с правилами безопасного поведения в театре.</a:t>
            </a:r>
          </a:p>
          <a:p>
            <a:r>
              <a:rPr lang="ru-RU" b="1" dirty="0" smtClean="0"/>
              <a:t>- Ручной труд</a:t>
            </a:r>
            <a:r>
              <a:rPr lang="ru-RU" dirty="0" smtClean="0"/>
              <a:t>: изготовление атрибутов и декораций.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086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Художественно – эстетическое направление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- Музыка</a:t>
            </a:r>
            <a:r>
              <a:rPr lang="ru-RU" sz="3600" dirty="0" smtClean="0"/>
              <a:t>: разучивание и исполнение песен, танцев</a:t>
            </a:r>
            <a:r>
              <a:rPr lang="ru-RU" sz="3600" dirty="0"/>
              <a:t> </a:t>
            </a:r>
            <a:r>
              <a:rPr lang="ru-RU" sz="3600" dirty="0" smtClean="0"/>
              <a:t>и хороводов к спектаклям.</a:t>
            </a:r>
          </a:p>
          <a:p>
            <a:r>
              <a:rPr lang="ru-RU" sz="3600" b="1" dirty="0" smtClean="0"/>
              <a:t>-  Художественное творчество : </a:t>
            </a:r>
            <a:r>
              <a:rPr lang="ru-RU" sz="3600" dirty="0" smtClean="0"/>
              <a:t>изготовление детьми билетов и афиш к спектаклям.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94530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Физкультурно</a:t>
            </a:r>
            <a:r>
              <a:rPr lang="ru-RU" dirty="0" smtClean="0"/>
              <a:t> – оздоровительное направление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b="1" dirty="0" smtClean="0"/>
              <a:t>Здоровье</a:t>
            </a:r>
            <a:r>
              <a:rPr lang="ru-RU" dirty="0" smtClean="0"/>
              <a:t>: использование в работе постановок, направленных на важность и сохранение здоровья.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Физическая культура</a:t>
            </a:r>
            <a:r>
              <a:rPr lang="ru-RU" dirty="0" smtClean="0"/>
              <a:t>: двигательная активность во время совместной деятельности сохраняется за счет использования подвижных игр и упражнений.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754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157592" cy="5102027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Первый этап </a:t>
            </a:r>
            <a:r>
              <a:rPr lang="ru-RU" sz="4000" dirty="0" smtClean="0"/>
              <a:t>– знакомство.</a:t>
            </a:r>
          </a:p>
          <a:p>
            <a:r>
              <a:rPr lang="ru-RU" sz="4000" b="1" dirty="0" smtClean="0"/>
              <a:t>Второй этап </a:t>
            </a:r>
            <a:r>
              <a:rPr lang="ru-RU" sz="4000" dirty="0" smtClean="0"/>
              <a:t>– Рабочий</a:t>
            </a:r>
          </a:p>
          <a:p>
            <a:r>
              <a:rPr lang="ru-RU" sz="4000" b="1" dirty="0" smtClean="0"/>
              <a:t>Третий этап </a:t>
            </a:r>
            <a:r>
              <a:rPr lang="ru-RU" sz="4000" dirty="0" smtClean="0"/>
              <a:t>– итоговый.</a:t>
            </a:r>
            <a:endParaRPr lang="ru-RU" sz="4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2002234"/>
          </a:xfrm>
        </p:spPr>
        <p:txBody>
          <a:bodyPr>
            <a:noAutofit/>
          </a:bodyPr>
          <a:lstStyle/>
          <a:p>
            <a:r>
              <a:rPr lang="ru-RU" b="1" dirty="0" smtClean="0"/>
              <a:t>Работа над театральной постановкой проводится в три этапа:</a:t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03004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Первый этап </a:t>
            </a:r>
            <a:r>
              <a:rPr lang="ru-RU" sz="2800" dirty="0" smtClean="0"/>
              <a:t>.На этом этапе основной задачей является заинтересовать детей участием в спектакле. Здесь используются различные наглядные методы: показ иллюстраций, презентации, видеозаписи, а также чтение и обязательно анализ характеров героев. Можно провести игры на образы.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403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703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/>
              <a:t>Второй этап. Это самый трудоемкий этап, необходима поэтапная деятельность с промежуточными играми. На этом этапе дети разучивают не только текст, песни и танцы, но и работают над выразительной интонацией, над мимикой, над жестом. Если в спектакле задействованы куклы, то необходима и поэтапная работа с куклами. Дети действуют в условных декорациях с условными предметами.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864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b="1" dirty="0" smtClean="0"/>
              <a:t>Третий этап </a:t>
            </a:r>
            <a:r>
              <a:rPr lang="ru-RU" sz="2400" dirty="0" smtClean="0"/>
              <a:t>– итоговый. На этом этапе проводят репетиции всего спектакля целиком. Используются подготовленные для спектакля декорации, бутафория, реквизит и элементы костюмов.  Репетиции проходят со всеми музыкальными номерами. Параллельно дети совместно со взрослыми изготовляют билеты и оформляют афишу. Родители также могут принимать участие в изготовлении билетов и афиши, а также в изготовлении элементов костюмов. Такая совместная деятельность необходима для ответственного настроя перед спектаклем.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200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8018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5433467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Перед премьерой  необходимо настроить детей на спектакль и параллельно настроить зрителей на поддержку юных артистов. После выступления предложить обсудить с детьми спектакль и самим выявить недостатки и недочеты во время выступления, чтобы во время повторного показа не повторять этих ошибок.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39427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89148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/>
          <a:lstStyle/>
          <a:p>
            <a:r>
              <a:rPr lang="ru-RU" dirty="0" smtClean="0"/>
              <a:t>Занятия сценическим искусством не только вводят детей в мир прекрасного, но и являются источником для формирования думающего и чувствующего, любящего и активного человека., готового к творческой деятельности в любой ситуации.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319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819472"/>
            <a:ext cx="8748464" cy="6840760"/>
          </a:xfrm>
        </p:spPr>
        <p:txBody>
          <a:bodyPr>
            <a:normAutofit/>
          </a:bodyPr>
          <a:lstStyle/>
          <a:p>
            <a:r>
              <a:rPr lang="ru-RU" dirty="0" smtClean="0"/>
              <a:t>Цель:                        </a:t>
            </a:r>
            <a:br>
              <a:rPr lang="ru-RU" dirty="0" smtClean="0"/>
            </a:br>
            <a:r>
              <a:rPr lang="ru-RU" dirty="0" smtClean="0"/>
              <a:t>   Развитие гармоничной творческой личности ребенка с помощью приобщения к театральному искусству.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548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800" b="1" i="1" dirty="0" smtClean="0"/>
              <a:t>Благодарим за внимание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262016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179512"/>
            <a:ext cx="8136904" cy="9937104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6586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1.Развитие познавательных интересов и творческих способностей детей</a:t>
            </a:r>
            <a:r>
              <a:rPr lang="ru-RU" sz="1800" dirty="0" smtClean="0"/>
              <a:t>, </a:t>
            </a:r>
            <a:r>
              <a:rPr lang="ru-RU" sz="2400" dirty="0" smtClean="0"/>
              <a:t>ассоциативного мышления , настойчивости, целеустремленности, умения комбинировать образы.</a:t>
            </a:r>
          </a:p>
          <a:p>
            <a:r>
              <a:rPr lang="ru-RU" sz="2400" dirty="0" smtClean="0"/>
              <a:t>2.Способствование проявлению любознательности, стремления к познанию нового, интуиции, смекалки и изобретательности, способности </a:t>
            </a:r>
            <a:r>
              <a:rPr lang="ru-RU" sz="2400" dirty="0"/>
              <a:t>к</a:t>
            </a:r>
            <a:r>
              <a:rPr lang="ru-RU" sz="2400" dirty="0" smtClean="0"/>
              <a:t> импровизации, усвоению новой информации и новых способов действия, проявлению общего интеллекта, эмоций при проигрывании ролей.</a:t>
            </a:r>
          </a:p>
          <a:p>
            <a:r>
              <a:rPr lang="ru-RU" sz="2400" dirty="0" smtClean="0"/>
              <a:t>3.Воспитание театральной культуры через знакомство с театральным миром, профессиональной театральной терминологией.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4159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7148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/>
          <a:lstStyle/>
          <a:p>
            <a:r>
              <a:rPr lang="ru-RU" sz="4000" dirty="0" smtClean="0"/>
              <a:t>Упражнения на развитие речи, дыхания и голоса совершенствуют речевой аппарат ребенка. </a:t>
            </a:r>
            <a:endParaRPr lang="ru-RU" sz="4000" dirty="0"/>
          </a:p>
          <a:p>
            <a:r>
              <a:rPr lang="ru-RU" sz="4000" dirty="0" smtClean="0"/>
              <a:t>Выполнение игровых заданий в образах животных и персонажей из сказок помогут лучше овладеть своим телом, осознать пластические возможности движений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83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Благодаря театрализованным играм, спектаклям ребята становятся более раскрепощенными, общительными, они учатся четко формировать свои мысли и излагать их публично, тоньше чувствовать и познавать окружающий мир.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01838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театрализованной деятельности в ДОУ: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1.Познавательно-речевое направление.</a:t>
            </a:r>
          </a:p>
          <a:p>
            <a:r>
              <a:rPr lang="ru-RU" sz="3600" dirty="0" smtClean="0"/>
              <a:t>2. Социально – личностное направление.</a:t>
            </a:r>
          </a:p>
          <a:p>
            <a:r>
              <a:rPr lang="ru-RU" sz="3600" dirty="0" smtClean="0"/>
              <a:t>3.Художественно – эстетическое направление.</a:t>
            </a:r>
          </a:p>
          <a:p>
            <a:r>
              <a:rPr lang="ru-RU" sz="3600" dirty="0" smtClean="0"/>
              <a:t>4.Физкультурно – оздоровительное направление.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58401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Познавательно-речевое направление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- Познание: знакомство детей с театральным миром, театральными терминами, с театрами по иллюстрациям, основами </a:t>
            </a:r>
            <a:r>
              <a:rPr lang="ru-RU" sz="2400" dirty="0" err="1" smtClean="0"/>
              <a:t>кукловождения</a:t>
            </a:r>
            <a:r>
              <a:rPr lang="ru-RU" sz="2400" dirty="0" smtClean="0"/>
              <a:t>, основами актерского мастерства.</a:t>
            </a:r>
          </a:p>
          <a:p>
            <a:r>
              <a:rPr lang="ru-RU" sz="2400" dirty="0" smtClean="0"/>
              <a:t>- Коммуникация: развитие речи, работа над артикуляцией, дыханием и интонацией, работа над силой звучания голоса.</a:t>
            </a:r>
          </a:p>
          <a:p>
            <a:r>
              <a:rPr lang="ru-RU" sz="2400" dirty="0" smtClean="0"/>
              <a:t>- Ознакомление с художественной литературой: знакомство с новым интересным литературным материалом ( чтение. Слушание в записи, просмотр иллюстраций и видеозаписей.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07846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634</Words>
  <Application>Microsoft Office PowerPoint</Application>
  <PresentationFormat>Экран (4:3)</PresentationFormat>
  <Paragraphs>39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Интеграция  театрализованной деятельности в ДОУ</vt:lpstr>
      <vt:lpstr>Цель:                            Развитие гармоничной творческой личности ребенка с помощью приобщения к театральному искусству.</vt:lpstr>
      <vt:lpstr>Презентация PowerPoint</vt:lpstr>
      <vt:lpstr>Задачи:</vt:lpstr>
      <vt:lpstr>Презентация PowerPoint</vt:lpstr>
      <vt:lpstr>Презентация PowerPoint</vt:lpstr>
      <vt:lpstr>Презентация PowerPoint</vt:lpstr>
      <vt:lpstr>Направления театрализованной деятельности в ДОУ:</vt:lpstr>
      <vt:lpstr>Познавательно-речевое направление</vt:lpstr>
      <vt:lpstr>Социально – личностное направление:</vt:lpstr>
      <vt:lpstr>Художественно – эстетическое направление:</vt:lpstr>
      <vt:lpstr>Физкультурно – оздоровительное направление</vt:lpstr>
      <vt:lpstr>Работа над театральной постановкой проводится в три этапа: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 театрализованной деятельности в ДОУ</dc:title>
  <dc:creator>nc110</dc:creator>
  <cp:lastModifiedBy>nc110</cp:lastModifiedBy>
  <cp:revision>11</cp:revision>
  <dcterms:created xsi:type="dcterms:W3CDTF">2016-10-29T05:40:07Z</dcterms:created>
  <dcterms:modified xsi:type="dcterms:W3CDTF">2016-10-29T07:26:40Z</dcterms:modified>
</cp:coreProperties>
</file>